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b65359072164c69" /><Relationship Type="http://schemas.openxmlformats.org/officeDocument/2006/relationships/extended-properties" Target="/docProps/app.xml" Id="Rcaa70286e2bc4548" /><Relationship Type="http://schemas.openxmlformats.org/officeDocument/2006/relationships/officeDocument" Target="/ppt/presentation.xml" Id="R85dd7b9e412f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35d17b63d40be"/>
  </p:sldMasterIdLst>
  <p:notesMasterIdLst>
    <p:notesMasterId xmlns:r="http://schemas.openxmlformats.org/officeDocument/2006/relationships" r:id="Rc14dbc8254f148ab"/>
  </p:notesMasterIdLst>
  <p:sldIdLst>
    <p:sldId xmlns:r="http://schemas.openxmlformats.org/officeDocument/2006/relationships" id="256" r:id="Rf2f777e073c74333"/>
    <p:sldId xmlns:r="http://schemas.openxmlformats.org/officeDocument/2006/relationships" id="257" r:id="R978f3e8f8bf74488"/>
    <p:sldId xmlns:r="http://schemas.openxmlformats.org/officeDocument/2006/relationships" id="258" r:id="R66ded2819e994fee"/>
    <p:sldId xmlns:r="http://schemas.openxmlformats.org/officeDocument/2006/relationships" id="259" r:id="Re878ed7553d8438a"/>
    <p:sldId xmlns:r="http://schemas.openxmlformats.org/officeDocument/2006/relationships" id="260" r:id="R0764574daaa24050"/>
    <p:sldId xmlns:r="http://schemas.openxmlformats.org/officeDocument/2006/relationships" id="261" r:id="R3ab04c558bd44eb8"/>
    <p:sldId xmlns:r="http://schemas.openxmlformats.org/officeDocument/2006/relationships" id="262" r:id="R475061a9e7434871"/>
    <p:sldId xmlns:r="http://schemas.openxmlformats.org/officeDocument/2006/relationships" id="263" r:id="R292566e36bbe42d5"/>
    <p:sldId xmlns:r="http://schemas.openxmlformats.org/officeDocument/2006/relationships" id="264" r:id="R2bdc3a8e1cf84155"/>
    <p:sldId xmlns:r="http://schemas.openxmlformats.org/officeDocument/2006/relationships" id="265" r:id="R03332f47b72b4e03"/>
    <p:sldId xmlns:r="http://schemas.openxmlformats.org/officeDocument/2006/relationships" id="266" r:id="Rbcb857439e5745a7"/>
    <p:sldId xmlns:r="http://schemas.openxmlformats.org/officeDocument/2006/relationships" id="267" r:id="R71a509e640074a40"/>
    <p:sldId xmlns:r="http://schemas.openxmlformats.org/officeDocument/2006/relationships" id="268" r:id="Ra283848dd03e4c29"/>
    <p:sldId xmlns:r="http://schemas.openxmlformats.org/officeDocument/2006/relationships" id="269" r:id="R68066b1a4e1542a3"/>
    <p:sldId xmlns:r="http://schemas.openxmlformats.org/officeDocument/2006/relationships" id="270" r:id="R25376e759a3a489e"/>
    <p:sldId xmlns:r="http://schemas.openxmlformats.org/officeDocument/2006/relationships" id="271" r:id="Rb7cf5a15ae3f4d26"/>
    <p:sldId xmlns:r="http://schemas.openxmlformats.org/officeDocument/2006/relationships" id="272" r:id="R2a2b91001e24447f"/>
    <p:sldId xmlns:r="http://schemas.openxmlformats.org/officeDocument/2006/relationships" id="273" r:id="Rca940d1400954fc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0c7579ec36646b5" /><Relationship Type="http://schemas.openxmlformats.org/officeDocument/2006/relationships/slideMaster" Target="/ppt/slideMasters/slideMaster1.xml" Id="Rf2b35d17b63d40be" /><Relationship Type="http://schemas.openxmlformats.org/officeDocument/2006/relationships/notesMaster" Target="/ppt/notesMasters/notesMaster1.xml" Id="Rc14dbc8254f148ab" /><Relationship Type="http://schemas.openxmlformats.org/officeDocument/2006/relationships/presProps" Target="/ppt/presProps.xml" Id="R1afecd6f38834dce" /><Relationship Type="http://schemas.openxmlformats.org/officeDocument/2006/relationships/tableStyles" Target="/ppt/tableStyles.xml" Id="Rbdc61153ca2549df" /><Relationship Type="http://schemas.openxmlformats.org/officeDocument/2006/relationships/slide" Target="/ppt/slides/slide1.xml" Id="Rf2f777e073c74333" /><Relationship Type="http://schemas.openxmlformats.org/officeDocument/2006/relationships/slide" Target="/ppt/slides/slide2.xml" Id="R978f3e8f8bf74488" /><Relationship Type="http://schemas.openxmlformats.org/officeDocument/2006/relationships/slide" Target="/ppt/slides/slide3.xml" Id="R66ded2819e994fee" /><Relationship Type="http://schemas.openxmlformats.org/officeDocument/2006/relationships/slide" Target="/ppt/slides/slide4.xml" Id="Re878ed7553d8438a" /><Relationship Type="http://schemas.openxmlformats.org/officeDocument/2006/relationships/slide" Target="/ppt/slides/slide5.xml" Id="R0764574daaa24050" /><Relationship Type="http://schemas.openxmlformats.org/officeDocument/2006/relationships/slide" Target="/ppt/slides/slide6.xml" Id="R3ab04c558bd44eb8" /><Relationship Type="http://schemas.openxmlformats.org/officeDocument/2006/relationships/slide" Target="/ppt/slides/slide7.xml" Id="R475061a9e7434871" /><Relationship Type="http://schemas.openxmlformats.org/officeDocument/2006/relationships/slide" Target="/ppt/slides/slide8.xml" Id="R292566e36bbe42d5" /><Relationship Type="http://schemas.openxmlformats.org/officeDocument/2006/relationships/slide" Target="/ppt/slides/slide9.xml" Id="R2bdc3a8e1cf84155" /><Relationship Type="http://schemas.openxmlformats.org/officeDocument/2006/relationships/slide" Target="/ppt/slides/slide10.xml" Id="R03332f47b72b4e03" /><Relationship Type="http://schemas.openxmlformats.org/officeDocument/2006/relationships/slide" Target="/ppt/slides/slide11.xml" Id="Rbcb857439e5745a7" /><Relationship Type="http://schemas.openxmlformats.org/officeDocument/2006/relationships/slide" Target="/ppt/slides/slide12.xml" Id="R71a509e640074a40" /><Relationship Type="http://schemas.openxmlformats.org/officeDocument/2006/relationships/slide" Target="/ppt/slides/slide13.xml" Id="Ra283848dd03e4c29" /><Relationship Type="http://schemas.openxmlformats.org/officeDocument/2006/relationships/slide" Target="/ppt/slides/slide14.xml" Id="R68066b1a4e1542a3" /><Relationship Type="http://schemas.openxmlformats.org/officeDocument/2006/relationships/slide" Target="/ppt/slides/slide15.xml" Id="R25376e759a3a489e" /><Relationship Type="http://schemas.openxmlformats.org/officeDocument/2006/relationships/slide" Target="/ppt/slides/slide16.xml" Id="Rb7cf5a15ae3f4d26" /><Relationship Type="http://schemas.openxmlformats.org/officeDocument/2006/relationships/slide" Target="/ppt/slides/slide17.xml" Id="R2a2b91001e24447f" /><Relationship Type="http://schemas.openxmlformats.org/officeDocument/2006/relationships/slide" Target="/ppt/slides/slide18.xml" Id="Rca940d1400954fc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fb127d3664d4a8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c87735badde433e" /><Relationship Type="http://schemas.openxmlformats.org/officeDocument/2006/relationships/notesMaster" Target="/ppt/notesMasters/notesMaster1.xml" Id="R1bdab1493a96472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f504dc5442a4560" /><Relationship Type="http://schemas.openxmlformats.org/officeDocument/2006/relationships/notesMaster" Target="/ppt/notesMasters/notesMaster1.xml" Id="R4cabf8a94e87442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01fd4a07083414e" /><Relationship Type="http://schemas.openxmlformats.org/officeDocument/2006/relationships/notesMaster" Target="/ppt/notesMasters/notesMaster1.xml" Id="R4f1bfe967ff3452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1171d04425245b5" /><Relationship Type="http://schemas.openxmlformats.org/officeDocument/2006/relationships/notesMaster" Target="/ppt/notesMasters/notesMaster1.xml" Id="R5fe5cf653c56468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b5b82a67c3e48c5" /><Relationship Type="http://schemas.openxmlformats.org/officeDocument/2006/relationships/notesMaster" Target="/ppt/notesMasters/notesMaster1.xml" Id="R0a9818be19384fb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fb88a1732b84818" /><Relationship Type="http://schemas.openxmlformats.org/officeDocument/2006/relationships/notesMaster" Target="/ppt/notesMasters/notesMaster1.xml" Id="Ra51bb8f78ba84e8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27dbe3f66db41a7" /><Relationship Type="http://schemas.openxmlformats.org/officeDocument/2006/relationships/notesMaster" Target="/ppt/notesMasters/notesMaster1.xml" Id="R51ae764c39be485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70daf060b0d40c0" /><Relationship Type="http://schemas.openxmlformats.org/officeDocument/2006/relationships/notesMaster" Target="/ppt/notesMasters/notesMaster1.xml" Id="R0308b53327a1404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84e52494cc749ea" /><Relationship Type="http://schemas.openxmlformats.org/officeDocument/2006/relationships/notesMaster" Target="/ppt/notesMasters/notesMaster1.xml" Id="Rb3fe4c92682b436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c5e92515ba44ebb" /><Relationship Type="http://schemas.openxmlformats.org/officeDocument/2006/relationships/notesMaster" Target="/ppt/notesMasters/notesMaster1.xml" Id="R3afda9c87c8b498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f1e2639e0644343" /><Relationship Type="http://schemas.openxmlformats.org/officeDocument/2006/relationships/notesMaster" Target="/ppt/notesMasters/notesMaster1.xml" Id="R34831317ba79424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f245c6cff424180" /><Relationship Type="http://schemas.openxmlformats.org/officeDocument/2006/relationships/notesMaster" Target="/ppt/notesMasters/notesMaster1.xml" Id="R91e7dc3da12a454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9d72760f86b4649" /><Relationship Type="http://schemas.openxmlformats.org/officeDocument/2006/relationships/notesMaster" Target="/ppt/notesMasters/notesMaster1.xml" Id="R19952c28103e40f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cac1657c9c9445b" /><Relationship Type="http://schemas.openxmlformats.org/officeDocument/2006/relationships/notesMaster" Target="/ppt/notesMasters/notesMaster1.xml" Id="Ra70b159cdf2a492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59015b750654635" /><Relationship Type="http://schemas.openxmlformats.org/officeDocument/2006/relationships/notesMaster" Target="/ppt/notesMasters/notesMaster1.xml" Id="R4482a927556b49b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62ef011c3a34877" /><Relationship Type="http://schemas.openxmlformats.org/officeDocument/2006/relationships/notesMaster" Target="/ppt/notesMasters/notesMaster1.xml" Id="R9b6224b4ec0d4e8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5fd6e3666ca4c50" /><Relationship Type="http://schemas.openxmlformats.org/officeDocument/2006/relationships/notesMaster" Target="/ppt/notesMasters/notesMaster1.xml" Id="Rd24c5c383be1470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aa21115e8934694" /><Relationship Type="http://schemas.openxmlformats.org/officeDocument/2006/relationships/notesMaster" Target="/ppt/notesMasters/notesMaster1.xml" Id="R0cd5dc566fbd4d6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오늘의 목표는 AI 기능을 많이 배우는 것이 아니라, 한빛산업의 고객 문의 한 건을 안전하게 검토용 초안으로 바꾸는 팀 표준을 만드는 것입니다.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신호등은 법률 판단을 대신하지 않습니다. 실제 사용 도구의 계약, 설정, 개인정보 처리 기준을 함께 확인해야 합니다.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https://www.pipc.go.kr/np/cop/bbs/selectBoardList.do?bbsId=BS217&amp;mCode=I030010000</a:t>
            </a:r>
          </a:p>
          <a:p xmlns:a="http://schemas.openxmlformats.org/drawingml/2006/main">
            <a:r>
              <a:t>- https://www.kisa.or.kr/2060204/form?lang_type=KO&amp;postSeq=19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프롬프트 문구를 외우는 것보다 역할, 자료 범위, 할 일, 출력 형식, 안전 규칙의 다섯 블록을 빠뜨리지 않는 것이 중요합니다.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개인정보를 제거한 뒤, 문의와 제공된 제품표만 사용합니다. 참가자는 확인된 사실, 확인 필요, 담당 부서를 먼저 표시합니다.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좋은 초안은 모르는 것을 숨기지 않습니다. 세 부서의 확인이 끝나기 전에는 가격, 납기, 호환성을 확정하지 않습니다.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둘이 초안을 바꿔 읽습니다. 아니오가 하나라도 나오면 이유와 수정 문장을 적고, 첫 출력과 수정본을 함께 남깁니다.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작성자는 초안을 만들고 각 부서가 사실을 확인합니다. 고객지원 책임자가 수신인, 첨부, 가격, 납기, 호환 문구를 확인한 뒤 직접 발송합니다.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일곱 원칙은 특정 AI 도구가 바뀌어도 유지됩니다. 참가자가 회사 규칙에 추가할 한 가지를 제안하게 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30일 동안 30건을 작게 검증합니다. 자동 전송은 실험 범위에 없고, 4주차에 계속·수정·중단 중 하나를 기록으로 결정합니다.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마지막으로 업무, 책임자, 측정값, 금지 작업, 30일 결정일을 빈칸 없이 확인합니다. 수치는 가상 목표이며 실제 기준선 뒤에 다시 합의합니다.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세 수치는 인력 부족, 낮은 조직 차원의 활용, 전문인력 수요가 동시에 존재한다는 뜻입니다. 이 수치를 한빛산업의 실제 수치처럼 말하지 않습니다.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https://www.kosi.re.kr/front/functionDisplay?menuFrontNo=59996687477237983229272069890802427549&amp;menuFrontURL=front%2FbasicResearchDetail%3FdataSequence%3DJ260415K01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한국 중소기업은 직원의 실무 기술 부족을 주요 장벽으로 꼽았고, 교육을 가장 유용한 지원으로 평가했습니다. 그래서 오늘은 공통 규칙과 첫 실행을 남깁니다.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https://www.oecd.org/en/publications/generative-ai-and-the-sme-workforce_2d08b99d-en/full-report/component-6.html</a:t>
            </a:r>
          </a:p>
          <a:p xmlns:a="http://schemas.openxmlformats.org/drawingml/2006/main">
            <a:r>
              <a:t>- https://www.oecd.org/en/publications/generative-ai-and-the-sme-workforce_2d08b99d-en/full-report/component-3.html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요청은 가상 합성 고객의 요청입니다. 참가자에게 우리 회사라면 네 문장 중 무엇을 가장 먼저 요구할지 묻습니다.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한빛산업은 시장에서 반복되는 문제를 조합한 가상 회사입니다. 실제 회사나 실제 고객 성과로 소개하지 않습니다.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32분과 2.1회는 실습용 가상 기준선입니다. 실제 프로젝트에서는 교육 전 1주간 문의 10건 이상을 측정해 교체합니다.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후보 업무는 반복성, 명확한 입력, 검토 가능한 출력, 실패 시 복구 가능성의 네 기준으로 고릅니다. 견적 확정과 외부 발송은 제외합니다.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AI를 잘 쓰는 것보다 먼저 정보 경계와 행동 경계를 정합니다. 오늘의 외부 행동은 모두 사람 승인 뒤에만 가능합니다.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두 명씩 실제 문의를 입력, 판단, 출력으로 분해합니다. 판단에는 긴급도와 담당 부서, 출력에는 검토용 답변 초안이 들어갑니다.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f4184b3fb42a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28543403f7c4be4" /><Relationship Type="http://schemas.openxmlformats.org/officeDocument/2006/relationships/slideLayout" Target="/ppt/slideLayouts/slideLayout1.xml" Id="R9f015a342e1640d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15a342e1640d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bf369bf514f04" /><Relationship Type="http://schemas.openxmlformats.org/officeDocument/2006/relationships/image" Target="/ppt/media/image.png" Id="R02e3734dec294d2f" /><Relationship Type="http://schemas.openxmlformats.org/officeDocument/2006/relationships/notesSlide" Target="/ppt/notesSlides/notesSlide1.xml" Id="Rab9d3909419a4d6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1f3f752dd4da4" /><Relationship Type="http://schemas.openxmlformats.org/officeDocument/2006/relationships/image" Target="/ppt/media/image10.png" Id="Rb315061452bd407f" /><Relationship Type="http://schemas.openxmlformats.org/officeDocument/2006/relationships/notesSlide" Target="/ppt/notesSlides/notesSlide10.xml" Id="R272844b4988c4d2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5404ed24241af" /><Relationship Type="http://schemas.openxmlformats.org/officeDocument/2006/relationships/image" Target="/ppt/media/image11.png" Id="R27396142b3854c57" /><Relationship Type="http://schemas.openxmlformats.org/officeDocument/2006/relationships/notesSlide" Target="/ppt/notesSlides/notesSlide11.xml" Id="Rf9e55625b9ee413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a30efe4cf48ff" /><Relationship Type="http://schemas.openxmlformats.org/officeDocument/2006/relationships/image" Target="/ppt/media/image12.png" Id="R74bce3be523048cc" /><Relationship Type="http://schemas.openxmlformats.org/officeDocument/2006/relationships/notesSlide" Target="/ppt/notesSlides/notesSlide12.xml" Id="R819e4a4c1e0b43f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37efb26124f71" /><Relationship Type="http://schemas.openxmlformats.org/officeDocument/2006/relationships/image" Target="/ppt/media/image13.png" Id="R192d28cd76e24458" /><Relationship Type="http://schemas.openxmlformats.org/officeDocument/2006/relationships/notesSlide" Target="/ppt/notesSlides/notesSlide13.xml" Id="R9f2e9790698d4d9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3bfaf77154821" /><Relationship Type="http://schemas.openxmlformats.org/officeDocument/2006/relationships/image" Target="/ppt/media/image14.png" Id="R536fcb7f906f4b2d" /><Relationship Type="http://schemas.openxmlformats.org/officeDocument/2006/relationships/notesSlide" Target="/ppt/notesSlides/notesSlide14.xml" Id="R6d8fa7956e5b466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c64eeec394afc" /><Relationship Type="http://schemas.openxmlformats.org/officeDocument/2006/relationships/image" Target="/ppt/media/image15.png" Id="R8d28c2f4e7bf4db6" /><Relationship Type="http://schemas.openxmlformats.org/officeDocument/2006/relationships/notesSlide" Target="/ppt/notesSlides/notesSlide15.xml" Id="R4a77eb1031164fc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25f6046b4415f" /><Relationship Type="http://schemas.openxmlformats.org/officeDocument/2006/relationships/image" Target="/ppt/media/image16.png" Id="Rfd54893920f449b0" /><Relationship Type="http://schemas.openxmlformats.org/officeDocument/2006/relationships/notesSlide" Target="/ppt/notesSlides/notesSlide16.xml" Id="R0630a49212234f7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952c265ac4dae" /><Relationship Type="http://schemas.openxmlformats.org/officeDocument/2006/relationships/image" Target="/ppt/media/image17.png" Id="R8c6210269fe54e99" /><Relationship Type="http://schemas.openxmlformats.org/officeDocument/2006/relationships/notesSlide" Target="/ppt/notesSlides/notesSlide17.xml" Id="R06318f018c61459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ed3c30f04ac5" /><Relationship Type="http://schemas.openxmlformats.org/officeDocument/2006/relationships/image" Target="/ppt/media/image18.png" Id="R38a4fc6604974113" /><Relationship Type="http://schemas.openxmlformats.org/officeDocument/2006/relationships/notesSlide" Target="/ppt/notesSlides/notesSlide18.xml" Id="R44dda48faa38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206176a6d405f" /><Relationship Type="http://schemas.openxmlformats.org/officeDocument/2006/relationships/image" Target="/ppt/media/image2.png" Id="R57f17614bece45a6" /><Relationship Type="http://schemas.openxmlformats.org/officeDocument/2006/relationships/notesSlide" Target="/ppt/notesSlides/notesSlide2.xml" Id="Re3d01ec00855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a2323d5ff4796" /><Relationship Type="http://schemas.openxmlformats.org/officeDocument/2006/relationships/image" Target="/ppt/media/image3.png" Id="R969dd5c320a9423a" /><Relationship Type="http://schemas.openxmlformats.org/officeDocument/2006/relationships/notesSlide" Target="/ppt/notesSlides/notesSlide3.xml" Id="Rf0aa1c13234c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6822025d747a2" /><Relationship Type="http://schemas.openxmlformats.org/officeDocument/2006/relationships/image" Target="/ppt/media/image4.png" Id="R7afa30d51b8a4432" /><Relationship Type="http://schemas.openxmlformats.org/officeDocument/2006/relationships/notesSlide" Target="/ppt/notesSlides/notesSlide4.xml" Id="Rd3c8970cfac5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0b337b61b499f" /><Relationship Type="http://schemas.openxmlformats.org/officeDocument/2006/relationships/image" Target="/ppt/media/image5.png" Id="Rf906f6ee227b457a" /><Relationship Type="http://schemas.openxmlformats.org/officeDocument/2006/relationships/notesSlide" Target="/ppt/notesSlides/notesSlide5.xml" Id="R4c78be848901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418dce604cfd" /><Relationship Type="http://schemas.openxmlformats.org/officeDocument/2006/relationships/image" Target="/ppt/media/image6.png" Id="R6e03c2894ab74419" /><Relationship Type="http://schemas.openxmlformats.org/officeDocument/2006/relationships/notesSlide" Target="/ppt/notesSlides/notesSlide6.xml" Id="R688b1f41133a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6326f593f4824" /><Relationship Type="http://schemas.openxmlformats.org/officeDocument/2006/relationships/image" Target="/ppt/media/image7.png" Id="Rb07b3c3b3c274174" /><Relationship Type="http://schemas.openxmlformats.org/officeDocument/2006/relationships/notesSlide" Target="/ppt/notesSlides/notesSlide7.xml" Id="R6e10015fecc5447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c862b90041ed" /><Relationship Type="http://schemas.openxmlformats.org/officeDocument/2006/relationships/image" Target="/ppt/media/image8.png" Id="R95428ebf24db4335" /><Relationship Type="http://schemas.openxmlformats.org/officeDocument/2006/relationships/notesSlide" Target="/ppt/notesSlides/notesSlide8.xml" Id="R3c0a9c5b8551455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885d989cc4a47" /><Relationship Type="http://schemas.openxmlformats.org/officeDocument/2006/relationships/image" Target="/ppt/media/image9.png" Id="Re9491990b72442b4" /><Relationship Type="http://schemas.openxmlformats.org/officeDocument/2006/relationships/notesSlide" Target="/ppt/notesSlides/notesSlide9.xml" Id="R4cc4ab34fc8f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e3734dec294d2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47566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15061452bd407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4120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396142b3854c5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847493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bce3be523048c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085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2d28cd76e2445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220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6fcb7f906f4b2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95942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28c2f4e7bf4db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8221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54893920f449b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26462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6210269fe54e9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7630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a4fc660497411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8276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f17614bece45a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87493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9dd5c320a9423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22747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fa30d51b8a443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3762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06f6ee227b457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697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03c2894ab7441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7279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7b3c3b3c27417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80293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428ebf24db433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11109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491990b72442b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1670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2026-07-25T13:55:56.9690000Z</dcterms:created>
  <dcterms:modified xsi:type="dcterms:W3CDTF">2026-07-25T13:55:56.9690000Z</dcterms:modified>
</coreProperties>
</file>